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75" r:id="rId21"/>
    <p:sldId id="276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14/08/1438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"/>
            <a:ext cx="9143999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0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4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3" y="0"/>
            <a:ext cx="9251503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7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92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154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835696" y="505804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Using surgical blade #15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2716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8"/>
            <a:ext cx="922972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79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" y="921296"/>
            <a:ext cx="9147585" cy="48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38212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7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5025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85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940117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6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908720"/>
            <a:ext cx="62960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979712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Original </a:t>
            </a:r>
            <a:r>
              <a:rPr lang="en-US" sz="2800" b="1" dirty="0" err="1" smtClean="0"/>
              <a:t>widman</a:t>
            </a:r>
            <a:r>
              <a:rPr lang="en-US" sz="2800" b="1" dirty="0" smtClean="0"/>
              <a:t> flap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131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8" y="4066"/>
            <a:ext cx="9150748" cy="685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524328" y="1700808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Split thickness flap/ mucosal flap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476" y="170080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Full thickness </a:t>
            </a:r>
            <a:r>
              <a:rPr lang="en-US" dirty="0" err="1" smtClean="0">
                <a:solidFill>
                  <a:schemeClr val="bg1"/>
                </a:solidFill>
              </a:rPr>
              <a:t>mucoperiosteal</a:t>
            </a:r>
            <a:r>
              <a:rPr lang="en-US" dirty="0" smtClean="0">
                <a:solidFill>
                  <a:schemeClr val="bg1"/>
                </a:solidFill>
              </a:rPr>
              <a:t> flap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30" y="188640"/>
            <a:ext cx="659976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250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03875" cy="655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98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-17867"/>
            <a:ext cx="9143465" cy="68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1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2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72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29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6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58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39653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1387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</Words>
  <Application>Microsoft Office PowerPoint</Application>
  <PresentationFormat>عرض على الشاشة (3:4)‏</PresentationFormat>
  <Paragraphs>4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Juaitem 2</dc:creator>
  <cp:lastModifiedBy>Juaitem 2</cp:lastModifiedBy>
  <cp:revision>6</cp:revision>
  <dcterms:created xsi:type="dcterms:W3CDTF">2017-05-10T08:22:22Z</dcterms:created>
  <dcterms:modified xsi:type="dcterms:W3CDTF">2017-05-10T09:23:48Z</dcterms:modified>
</cp:coreProperties>
</file>